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>
      <p:cViewPr varScale="1">
        <p:scale>
          <a:sx n="77" d="100"/>
          <a:sy n="77" d="100"/>
        </p:scale>
        <p:origin x="33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98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76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63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35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86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94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31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10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76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6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72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F8751-85F6-DE48-984C-FCD6F7584A6F}" type="datetimeFigureOut">
              <a:rPr lang="es-ES" smtClean="0"/>
              <a:t>5/2/26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098FA9-66FF-684F-9161-886B0B5DE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5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tadeandalucia.es/organismos/agriculturapescaaguaydesarrollorural/areas/desarrollo-rural/tramitacion-ayudas-dr-2023-2027.html" TargetMode="External"/><Relationship Id="rId2" Type="http://schemas.openxmlformats.org/officeDocument/2006/relationships/hyperlink" Target="https://www.mapa.gob.es/es/pac/pac-2023-2027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asto, exterior, persona, firmar&#10;&#10;El contenido generado por IA puede ser incorrecto.">
            <a:extLst>
              <a:ext uri="{FF2B5EF4-FFF2-40B4-BE49-F238E27FC236}">
                <a16:creationId xmlns:a16="http://schemas.microsoft.com/office/drawing/2014/main" id="{70E55F0D-2AC8-453D-7EB7-E0FB1B058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5555"/>
            <a:ext cx="7560431" cy="106862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BC0525-75EB-D1E7-C895-BAF103C31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8CC87C-51EF-F08F-9BAE-F1213034BF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F031221-F55C-DFDC-8081-FB6986324011}"/>
              </a:ext>
            </a:extLst>
          </p:cNvPr>
          <p:cNvSpPr/>
          <p:nvPr/>
        </p:nvSpPr>
        <p:spPr>
          <a:xfrm>
            <a:off x="6221813" y="9996483"/>
            <a:ext cx="815571" cy="2752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F95CA7-554C-1A33-392C-1B4010279287}"/>
              </a:ext>
            </a:extLst>
          </p:cNvPr>
          <p:cNvSpPr txBox="1"/>
          <p:nvPr/>
        </p:nvSpPr>
        <p:spPr>
          <a:xfrm>
            <a:off x="6321523" y="9965019"/>
            <a:ext cx="7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GDR</a:t>
            </a:r>
          </a:p>
        </p:txBody>
      </p:sp>
    </p:spTree>
    <p:extLst>
      <p:ext uri="{BB962C8B-B14F-4D97-AF65-F5344CB8AC3E}">
        <p14:creationId xmlns:p14="http://schemas.microsoft.com/office/powerpoint/2010/main" val="22539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99D42-1233-4468-8455-ECE0ED5B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4C24B-8DEB-B708-326D-CBC4B981BA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44E3EF-1D46-AC72-2683-F8D2DFE66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Rectángulo 6">
            <a:hlinkClick r:id="rId2"/>
            <a:extLst>
              <a:ext uri="{FF2B5EF4-FFF2-40B4-BE49-F238E27FC236}">
                <a16:creationId xmlns:a16="http://schemas.microsoft.com/office/drawing/2014/main" id="{8C075BAE-B859-6D07-C2D9-95B0D00353FE}"/>
              </a:ext>
            </a:extLst>
          </p:cNvPr>
          <p:cNvSpPr/>
          <p:nvPr/>
        </p:nvSpPr>
        <p:spPr>
          <a:xfrm>
            <a:off x="1578738" y="4989544"/>
            <a:ext cx="4547061" cy="14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8" name="Rectángulo 7">
            <a:hlinkClick r:id="rId3"/>
            <a:extLst>
              <a:ext uri="{FF2B5EF4-FFF2-40B4-BE49-F238E27FC236}">
                <a16:creationId xmlns:a16="http://schemas.microsoft.com/office/drawing/2014/main" id="{6314D112-857E-FC03-36AC-BD08AFF3F3CE}"/>
              </a:ext>
            </a:extLst>
          </p:cNvPr>
          <p:cNvSpPr/>
          <p:nvPr/>
        </p:nvSpPr>
        <p:spPr>
          <a:xfrm>
            <a:off x="767543" y="5207907"/>
            <a:ext cx="3671454" cy="14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pic>
        <p:nvPicPr>
          <p:cNvPr id="5" name="Imagen 4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FBCBC08B-76E5-B12D-FD97-430DDD94C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5555"/>
            <a:ext cx="7560432" cy="106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72AE8-DB69-D056-DCA7-49FC13A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F41B1-26CB-A90B-2C06-3CE519BD48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770DF0-3458-2C32-0B39-17B6C99C7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5AE98063-81B2-9583-37DC-BFB2ECEE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5555"/>
            <a:ext cx="7558088" cy="106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9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5E77-3BD1-3E22-FB8F-2AD561CD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FE22B-9B26-41B5-A384-45A8625D8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59C529-18BF-590C-4B92-95BEEA427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Un conjunto de letras blancas en un campo&#10;&#10;El contenido generado por IA puede ser incorrecto.">
            <a:extLst>
              <a:ext uri="{FF2B5EF4-FFF2-40B4-BE49-F238E27FC236}">
                <a16:creationId xmlns:a16="http://schemas.microsoft.com/office/drawing/2014/main" id="{5ED72EC7-0EC0-4651-4145-CCE0A050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5555"/>
            <a:ext cx="7558088" cy="106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9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</Words>
  <Application>Microsoft Macintosh PowerPoint</Application>
  <PresentationFormat>Personalizado</PresentationFormat>
  <Paragraphs>1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María José ESCOBAR</dc:creator>
  <cp:lastModifiedBy>María José ESCOBAR</cp:lastModifiedBy>
  <cp:revision>7</cp:revision>
  <dcterms:created xsi:type="dcterms:W3CDTF">2025-12-19T10:47:49Z</dcterms:created>
  <dcterms:modified xsi:type="dcterms:W3CDTF">2026-02-05T09:44:26Z</dcterms:modified>
</cp:coreProperties>
</file>